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325222f74ce449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325222f74ce449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325222f74ce449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325222f74ce449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0fceabb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0fceabb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fceabb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fceabb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0fceabb3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0fceabb3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6678750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6678750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325222f74ce449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325222f74ce449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25222f74ce449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25222f74ce449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007225"/>
            <a:ext cx="8520600" cy="1112400"/>
          </a:xfrm>
          <a:prstGeom prst="rect">
            <a:avLst/>
          </a:prstGeom>
          <a:effectLst>
            <a:outerShdw blurRad="57150" rotWithShape="0" algn="bl" dir="9540000" dist="9525">
              <a:srgbClr val="000000"/>
            </a:outerShdw>
            <a:reflection blurRad="0" dir="5400000" dist="38100" endA="0" endPos="1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C</a:t>
            </a:r>
            <a:r>
              <a:rPr b="1" lang="en">
                <a:solidFill>
                  <a:srgbClr val="4A86E8"/>
                </a:solidFill>
              </a:rPr>
              <a:t>ocktail Cookbook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3540000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Max McElligott, Max Harendza, Alex Paratore, Brendan Getts, Joey David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B9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</a:t>
            </a:r>
            <a:r>
              <a:rPr b="1" lang="en" u="sng"/>
              <a:t>ayout of Home Page</a:t>
            </a:r>
            <a:endParaRPr b="1" u="sng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4 Main Liquors:</a:t>
            </a:r>
            <a:endParaRPr b="1">
              <a:solidFill>
                <a:srgbClr val="1155CC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1155CC"/>
              </a:buClr>
              <a:buSzPts val="1800"/>
              <a:buAutoNum type="arabicPeriod"/>
            </a:pPr>
            <a:r>
              <a:rPr b="1" lang="en">
                <a:solidFill>
                  <a:srgbClr val="1155CC"/>
                </a:solidFill>
              </a:rPr>
              <a:t>Vodka</a:t>
            </a:r>
            <a:endParaRPr b="1">
              <a:solidFill>
                <a:srgbClr val="1155CC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AutoNum type="arabicPeriod"/>
            </a:pPr>
            <a:r>
              <a:rPr b="1" lang="en">
                <a:solidFill>
                  <a:srgbClr val="1155CC"/>
                </a:solidFill>
              </a:rPr>
              <a:t>Rum </a:t>
            </a:r>
            <a:endParaRPr b="1">
              <a:solidFill>
                <a:srgbClr val="1155CC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AutoNum type="arabicPeriod"/>
            </a:pPr>
            <a:r>
              <a:rPr b="1" lang="en">
                <a:solidFill>
                  <a:srgbClr val="1155CC"/>
                </a:solidFill>
              </a:rPr>
              <a:t>Whiskey</a:t>
            </a:r>
            <a:endParaRPr b="1">
              <a:solidFill>
                <a:srgbClr val="1155CC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AutoNum type="arabicPeriod"/>
            </a:pPr>
            <a:r>
              <a:rPr b="1" lang="en">
                <a:solidFill>
                  <a:srgbClr val="1155CC"/>
                </a:solidFill>
              </a:rPr>
              <a:t>Tequila</a:t>
            </a:r>
            <a:endParaRPr b="1">
              <a:solidFill>
                <a:srgbClr val="1155CC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650" y="1044650"/>
            <a:ext cx="6222325" cy="30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3343950"/>
            <a:ext cx="19338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Covers ~75% of Spirit Sales </a:t>
            </a:r>
            <a:endParaRPr b="1" sz="18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4 Simple Cocktail Recipes</a:t>
            </a:r>
            <a:endParaRPr b="1" u="sng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014750" y="1450400"/>
            <a:ext cx="1114500" cy="69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826400" y="2511475"/>
            <a:ext cx="953400" cy="6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1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187450" y="2959175"/>
            <a:ext cx="953400" cy="6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2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005075" y="2959175"/>
            <a:ext cx="953400" cy="6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3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393000" y="2511475"/>
            <a:ext cx="953400" cy="6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4</a:t>
            </a:r>
            <a:endParaRPr>
              <a:highlight>
                <a:srgbClr val="434343"/>
              </a:highlight>
            </a:endParaRPr>
          </a:p>
        </p:txBody>
      </p:sp>
      <p:cxnSp>
        <p:nvCxnSpPr>
          <p:cNvPr id="75" name="Google Shape;75;p15"/>
          <p:cNvCxnSpPr>
            <a:stCxn id="71" idx="7"/>
            <a:endCxn id="70" idx="1"/>
          </p:cNvCxnSpPr>
          <p:nvPr/>
        </p:nvCxnSpPr>
        <p:spPr>
          <a:xfrm flipH="1" rot="10800000">
            <a:off x="2640178" y="1799553"/>
            <a:ext cx="1374600" cy="8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>
            <a:stCxn id="72" idx="0"/>
            <a:endCxn id="70" idx="2"/>
          </p:cNvCxnSpPr>
          <p:nvPr/>
        </p:nvCxnSpPr>
        <p:spPr>
          <a:xfrm flipH="1" rot="10800000">
            <a:off x="3664150" y="2148875"/>
            <a:ext cx="907800" cy="8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/>
          <p:cNvCxnSpPr>
            <a:stCxn id="73" idx="0"/>
            <a:endCxn id="70" idx="2"/>
          </p:cNvCxnSpPr>
          <p:nvPr/>
        </p:nvCxnSpPr>
        <p:spPr>
          <a:xfrm rot="10800000">
            <a:off x="4571875" y="2148875"/>
            <a:ext cx="909900" cy="8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>
            <a:stCxn id="74" idx="1"/>
            <a:endCxn id="70" idx="3"/>
          </p:cNvCxnSpPr>
          <p:nvPr/>
        </p:nvCxnSpPr>
        <p:spPr>
          <a:xfrm rot="10800000">
            <a:off x="5129222" y="1799553"/>
            <a:ext cx="1403400" cy="8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/>
        </p:nvSpPr>
        <p:spPr>
          <a:xfrm>
            <a:off x="443175" y="3411075"/>
            <a:ext cx="25383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-"/>
            </a:pPr>
            <a:r>
              <a:rPr b="1" lang="en" sz="1600">
                <a:solidFill>
                  <a:srgbClr val="0000FF"/>
                </a:solidFill>
              </a:rPr>
              <a:t>Not overwhelming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-"/>
            </a:pPr>
            <a:r>
              <a:rPr b="1" lang="en" sz="1600">
                <a:solidFill>
                  <a:srgbClr val="0000FF"/>
                </a:solidFill>
              </a:rPr>
              <a:t>Easy to navigate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-"/>
            </a:pPr>
            <a:r>
              <a:rPr b="1" lang="en" sz="1600">
                <a:solidFill>
                  <a:srgbClr val="0000FF"/>
                </a:solidFill>
              </a:rPr>
              <a:t>Informative</a:t>
            </a:r>
            <a:endParaRPr b="1"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-"/>
            </a:pPr>
            <a:r>
              <a:rPr b="1" lang="en" sz="1600">
                <a:solidFill>
                  <a:srgbClr val="0000FF"/>
                </a:solidFill>
              </a:rPr>
              <a:t>Click to see recipe</a:t>
            </a:r>
            <a:endParaRPr b="1"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Educating the Average Person</a:t>
            </a:r>
            <a:endParaRPr b="1" u="sng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0" y="1152475"/>
            <a:ext cx="3605641" cy="364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/>
          <p:nvPr/>
        </p:nvCxnSpPr>
        <p:spPr>
          <a:xfrm flipH="1" rot="10800000">
            <a:off x="1584675" y="2853925"/>
            <a:ext cx="15546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>
            <a:off x="3139275" y="2873850"/>
            <a:ext cx="0" cy="18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>
            <a:off x="1584675" y="2873850"/>
            <a:ext cx="0" cy="18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/>
          <p:nvPr/>
        </p:nvSpPr>
        <p:spPr>
          <a:xfrm>
            <a:off x="2135300" y="2054725"/>
            <a:ext cx="617700" cy="799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4230300" y="1611550"/>
            <a:ext cx="3840900" cy="26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 sz="1800">
                <a:solidFill>
                  <a:schemeClr val="dk1"/>
                </a:solidFill>
              </a:rPr>
              <a:t>Ordering drinks when out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 sz="1800">
                <a:solidFill>
                  <a:schemeClr val="dk1"/>
                </a:solidFill>
              </a:rPr>
              <a:t>Trying out new drinks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 sz="1800">
                <a:solidFill>
                  <a:schemeClr val="dk1"/>
                </a:solidFill>
              </a:rPr>
              <a:t>Making drinks for friends/family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 sz="1800">
                <a:solidFill>
                  <a:schemeClr val="dk1"/>
                </a:solidFill>
              </a:rPr>
              <a:t>Having the correct ingredients for get togethers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772750" y="1611550"/>
            <a:ext cx="1342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Target Group</a:t>
            </a:r>
            <a:endParaRPr b="1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6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Bartenders</a:t>
            </a:r>
            <a:endParaRPr b="1" u="sng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098325"/>
            <a:ext cx="3695724" cy="19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553625" y="335701"/>
            <a:ext cx="2081592" cy="166525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“Hey bro can I get one of those vodka drinks?”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725" y="1098313"/>
            <a:ext cx="3024275" cy="19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250" y="3154075"/>
            <a:ext cx="3487500" cy="19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Ideal Quality Attributes of Our System</a:t>
            </a:r>
            <a:r>
              <a:rPr b="1" lang="en" sz="1800" u="sng">
                <a:solidFill>
                  <a:srgbClr val="000000"/>
                </a:solidFill>
              </a:rPr>
              <a:t> </a:t>
            </a:r>
            <a:endParaRPr b="1" u="sng">
              <a:solidFill>
                <a:srgbClr val="000000"/>
              </a:solidFill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3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Scalability: Limited scal</a:t>
            </a:r>
            <a:r>
              <a:rPr lang="en"/>
              <a:t>ability, unless expand to other categories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Availability</a:t>
            </a:r>
            <a:r>
              <a:rPr lang="en"/>
              <a:t>: High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Reliability:</a:t>
            </a:r>
            <a:r>
              <a:rPr lang="en"/>
              <a:t> High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Usability:</a:t>
            </a:r>
            <a:r>
              <a:rPr lang="en"/>
              <a:t> Incredibly easy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Performance:</a:t>
            </a:r>
            <a:r>
              <a:rPr lang="en"/>
              <a:t> Quick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Security: No user information needed.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Architecture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4 Components: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Navigation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 Drink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Drinks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Landing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325" y="2298900"/>
            <a:ext cx="3558800" cy="20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2288975" y="2807025"/>
            <a:ext cx="1175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chemeClr val="lt1"/>
                </a:highlight>
              </a:rPr>
              <a:t>ASP.NET</a:t>
            </a:r>
            <a:endParaRPr b="1" sz="1800">
              <a:highlight>
                <a:schemeClr val="lt1"/>
              </a:highlight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564975" y="1590025"/>
            <a:ext cx="3451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Angular in the front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5922399" y="174575"/>
            <a:ext cx="3142476" cy="239716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397" y="661124"/>
            <a:ext cx="2200475" cy="12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Judging Success</a:t>
            </a:r>
            <a:endParaRPr u="sng"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users per day: Grow steadily through word of mouth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Issues: Retention (Most people will only visit a couple of times), No power users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788" y="2323463"/>
            <a:ext cx="45815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Future Goals</a:t>
            </a:r>
            <a:endParaRPr u="sng"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Advertisements on website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Partnerships with brands (Include brand in recipe)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Partnerships with </a:t>
            </a:r>
            <a:r>
              <a:rPr lang="en">
                <a:solidFill>
                  <a:srgbClr val="000000"/>
                </a:solidFill>
              </a:rPr>
              <a:t>restaurants/bars for an online drink menu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745" y="1998276"/>
            <a:ext cx="2319552" cy="30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38" y="2959550"/>
            <a:ext cx="26384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